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0287000" cy="13716000"/>
  <p:notesSz cx="6858000" cy="9144000"/>
  <p:embeddedFontLst>
    <p:embeddedFont>
      <p:font typeface="DM Sans" charset="1" panose="00000000000000000000"/>
      <p:regular r:id="rId9"/>
    </p:embeddedFont>
    <p:embeddedFont>
      <p:font typeface="Open Sauce Heavy" charset="1" panose="00000A00000000000000"/>
      <p:regular r:id="rId10"/>
    </p:embeddedFont>
    <p:embeddedFont>
      <p:font typeface="Open Sauce" charset="1" panose="00000500000000000000"/>
      <p:regular r:id="rId11"/>
    </p:embeddedFont>
    <p:embeddedFont>
      <p:font typeface="Open Sauce Light" charset="1" panose="00000400000000000000"/>
      <p:regular r:id="rId12"/>
    </p:embeddedFont>
    <p:embeddedFont>
      <p:font typeface="Open Sauce Bold" charset="1" panose="00000800000000000000"/>
      <p:regular r:id="rId13"/>
    </p:embeddedFont>
    <p:embeddedFont>
      <p:font typeface="TT Bluescreens Bold" charset="1" panose="02000806040000020004"/>
      <p:regular r:id="rId14"/>
    </p:embeddedFont>
    <p:embeddedFont>
      <p:font typeface="Inter" charset="1" panose="02000503000000020004"/>
      <p:regular r:id="rId15"/>
    </p:embeddedFont>
    <p:embeddedFont>
      <p:font typeface="Gotham" charset="1" panose="00000000000000000000"/>
      <p:regular r:id="rId16"/>
    </p:embeddedFont>
    <p:embeddedFont>
      <p:font typeface="Inter Bold" charset="1" panose="020005030000000200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font" Target="fonts/font9.fntdata"/><Relationship Id="rId10" Type="http://schemas.openxmlformats.org/officeDocument/2006/relationships/font" Target="fonts/font10.fntdata"/><Relationship Id="rId11" Type="http://schemas.openxmlformats.org/officeDocument/2006/relationships/font" Target="fonts/font11.fntdata"/><Relationship Id="rId12" Type="http://schemas.openxmlformats.org/officeDocument/2006/relationships/font" Target="fonts/font12.fntdata"/><Relationship Id="rId13" Type="http://schemas.openxmlformats.org/officeDocument/2006/relationships/font" Target="fonts/font13.fntdata"/><Relationship Id="rId14" Type="http://schemas.openxmlformats.org/officeDocument/2006/relationships/font" Target="fonts/font14.fntdata"/><Relationship Id="rId15" Type="http://schemas.openxmlformats.org/officeDocument/2006/relationships/font" Target="fonts/font15.fntdata"/><Relationship Id="rId16" Type="http://schemas.openxmlformats.org/officeDocument/2006/relationships/font" Target="fonts/font16.fntdata"/><Relationship Id="rId17" Type="http://schemas.openxmlformats.org/officeDocument/2006/relationships/font" Target="fonts/font17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5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287000" cy="13716000"/>
          </a:xfrm>
          <a:prstGeom prst="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287000" cy="7818120"/>
          </a:xfrm>
          <a:prstGeom prst="rect">
            <a:avLst/>
          </a:prstGeom>
          <a:solidFill>
            <a:srgbClr val="2836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438912"/>
            <a:ext cx="3685032" cy="530352"/>
          </a:xfrm>
          <a:prstGeom prst="rect">
            <a:avLst/>
          </a:prstGeom>
          <a:solidFill>
            <a:srgbClr val="80E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521207"/>
            <a:ext cx="3429000" cy="338328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>
              <a:defRPr sz="2000" b="1">
                <a:solidFill>
                  <a:srgbClr val="050806"/>
                </a:solidFill>
                <a:latin typeface="Manrope"/>
              </a:defRPr>
            </a:pPr>
            <a:r>
              <a:t>[SELO DA NOTÍCIA]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200400"/>
            <a:ext cx="8915400" cy="1325880"/>
          </a:xfrm>
          <a:prstGeom prst="rect">
            <a:avLst/>
          </a:prstGeom>
          <a:solidFill>
            <a:srgbClr val="364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3429000"/>
            <a:ext cx="8449056" cy="411480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 algn="ctr">
              <a:defRPr sz="2200" b="1">
                <a:solidFill>
                  <a:srgbClr val="E7EFE8"/>
                </a:solidFill>
                <a:latin typeface="Manrope"/>
              </a:defRPr>
            </a:pPr>
            <a:r>
              <a:t>FOTO PRINCIPAL SUBSTITUÍVEL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22776"/>
            <a:ext cx="8284464" cy="320040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 algn="ctr">
              <a:defRPr sz="1300" b="0">
                <a:solidFill>
                  <a:srgbClr val="BDCDC3"/>
                </a:solidFill>
                <a:latin typeface="Manrope"/>
              </a:defRPr>
            </a:pPr>
            <a:r>
              <a:t>No Canva: substitua por uma foto oficial em um quadro editável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7754112"/>
            <a:ext cx="10287000" cy="73152"/>
          </a:xfrm>
          <a:prstGeom prst="rect">
            <a:avLst/>
          </a:prstGeom>
          <a:solidFill>
            <a:srgbClr val="80E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8174736"/>
            <a:ext cx="9217152" cy="777240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>
              <a:defRPr sz="4800" b="1">
                <a:solidFill>
                  <a:srgbClr val="050806"/>
                </a:solidFill>
                <a:latin typeface="Manrope"/>
              </a:defRPr>
            </a:pPr>
            <a:r>
              <a:t>[ASSUNTO / PROTAGONISTA]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9125712"/>
            <a:ext cx="9144000" cy="1069848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>
              <a:defRPr sz="3900" b="1">
                <a:solidFill>
                  <a:srgbClr val="050806"/>
                </a:solidFill>
                <a:latin typeface="Manrope"/>
              </a:defRPr>
            </a:pPr>
            <a:r>
              <a:t>[DESENVOLVIMENTO DA MANCHETE]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10424160"/>
            <a:ext cx="3246120" cy="612648"/>
          </a:xfrm>
          <a:prstGeom prst="rect">
            <a:avLst/>
          </a:prstGeom>
          <a:solidFill>
            <a:srgbClr val="0508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3232" y="10543032"/>
            <a:ext cx="3017520" cy="347472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>
              <a:defRPr sz="1800" b="1">
                <a:solidFill>
                  <a:srgbClr val="80E520"/>
                </a:solidFill>
                <a:latin typeface="Manrope"/>
              </a:defRPr>
            </a:pPr>
            <a:r>
              <a:t>[DESTAQUE VERDE]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11311128"/>
            <a:ext cx="9144000" cy="960120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>
              <a:defRPr sz="2400" b="0">
                <a:solidFill>
                  <a:srgbClr val="050806"/>
                </a:solidFill>
                <a:latin typeface="Manrope"/>
              </a:defRPr>
            </a:pPr>
            <a:r>
              <a:t>[SUBTÍTULO EXPLICATIVO DA NOTÍCIA]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072" y="13030200"/>
            <a:ext cx="5303520" cy="384048"/>
          </a:xfrm>
          <a:prstGeom prst="rect">
            <a:avLst/>
          </a:prstGeom>
          <a:noFill/>
        </p:spPr>
        <p:txBody>
          <a:bodyPr wrap="square" lIns="27432" rIns="27432" tIns="18288" bIns="0">
            <a:spAutoFit/>
          </a:bodyPr>
          <a:lstStyle/>
          <a:p>
            <a:pPr>
              <a:defRPr sz="1700" b="1">
                <a:solidFill>
                  <a:srgbClr val="050806"/>
                </a:solidFill>
                <a:latin typeface="Manrope"/>
              </a:defRPr>
            </a:pPr>
            <a:r>
              <a:t>@girodorameiro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3716000"/>
          </a:xfrm>
          <a:custGeom>
            <a:avLst/>
            <a:gdLst/>
            <a:ahLst/>
            <a:cxnLst/>
            <a:rect r="r" b="b" t="t" l="l"/>
            <a:pathLst>
              <a:path h="13716000" w="10287000">
                <a:moveTo>
                  <a:pt x="0" y="0"/>
                </a:moveTo>
                <a:lnTo>
                  <a:pt x="10287000" y="0"/>
                </a:lnTo>
                <a:lnTo>
                  <a:pt x="10287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7329610"/>
          </a:xfrm>
          <a:custGeom>
            <a:avLst/>
            <a:gdLst/>
            <a:ahLst/>
            <a:cxnLst/>
            <a:rect r="r" b="b" t="t" l="l"/>
            <a:pathLst>
              <a:path h="7329610" w="10287000">
                <a:moveTo>
                  <a:pt x="0" y="0"/>
                </a:moveTo>
                <a:lnTo>
                  <a:pt x="10287000" y="0"/>
                </a:lnTo>
                <a:lnTo>
                  <a:pt x="10287000" y="7329610"/>
                </a:lnTo>
                <a:lnTo>
                  <a:pt x="0" y="73296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38" t="0" r="-3438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9733" y="6672341"/>
            <a:ext cx="8714586" cy="6014959"/>
          </a:xfrm>
          <a:custGeom>
            <a:avLst/>
            <a:gdLst/>
            <a:ahLst/>
            <a:cxnLst/>
            <a:rect r="r" b="b" t="t" l="l"/>
            <a:pathLst>
              <a:path h="6014959" w="8714586">
                <a:moveTo>
                  <a:pt x="0" y="0"/>
                </a:moveTo>
                <a:lnTo>
                  <a:pt x="8714586" y="0"/>
                </a:lnTo>
                <a:lnTo>
                  <a:pt x="8714586" y="6014959"/>
                </a:lnTo>
                <a:lnTo>
                  <a:pt x="0" y="60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2973" y="6331336"/>
            <a:ext cx="9112425" cy="6014959"/>
          </a:xfrm>
          <a:custGeom>
            <a:avLst/>
            <a:gdLst/>
            <a:ahLst/>
            <a:cxnLst/>
            <a:rect r="r" b="b" t="t" l="l"/>
            <a:pathLst>
              <a:path h="6014959" w="9112425">
                <a:moveTo>
                  <a:pt x="0" y="0"/>
                </a:moveTo>
                <a:lnTo>
                  <a:pt x="9112426" y="0"/>
                </a:lnTo>
                <a:lnTo>
                  <a:pt x="9112426" y="6014958"/>
                </a:lnTo>
                <a:lnTo>
                  <a:pt x="0" y="6014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42681" y="5746367"/>
            <a:ext cx="2894221" cy="838405"/>
          </a:xfrm>
          <a:custGeom>
            <a:avLst/>
            <a:gdLst/>
            <a:ahLst/>
            <a:cxnLst/>
            <a:rect r="r" b="b" t="t" l="l"/>
            <a:pathLst>
              <a:path h="838405" w="2894221">
                <a:moveTo>
                  <a:pt x="0" y="0"/>
                </a:moveTo>
                <a:lnTo>
                  <a:pt x="2894221" y="0"/>
                </a:lnTo>
                <a:lnTo>
                  <a:pt x="2894221" y="838405"/>
                </a:lnTo>
                <a:lnTo>
                  <a:pt x="0" y="838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70254" y="13024517"/>
            <a:ext cx="1401912" cy="179975"/>
          </a:xfrm>
          <a:custGeom>
            <a:avLst/>
            <a:gdLst/>
            <a:ahLst/>
            <a:cxnLst/>
            <a:rect r="r" b="b" t="t" l="l"/>
            <a:pathLst>
              <a:path h="179975" w="1401912">
                <a:moveTo>
                  <a:pt x="0" y="0"/>
                </a:moveTo>
                <a:lnTo>
                  <a:pt x="1401912" y="0"/>
                </a:lnTo>
                <a:lnTo>
                  <a:pt x="1401912" y="179975"/>
                </a:lnTo>
                <a:lnTo>
                  <a:pt x="0" y="1799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914834" y="13024517"/>
            <a:ext cx="1401912" cy="179975"/>
          </a:xfrm>
          <a:custGeom>
            <a:avLst/>
            <a:gdLst/>
            <a:ahLst/>
            <a:cxnLst/>
            <a:rect r="r" b="b" t="t" l="l"/>
            <a:pathLst>
              <a:path h="179975" w="1401912">
                <a:moveTo>
                  <a:pt x="0" y="0"/>
                </a:moveTo>
                <a:lnTo>
                  <a:pt x="1401912" y="0"/>
                </a:lnTo>
                <a:lnTo>
                  <a:pt x="1401912" y="179975"/>
                </a:lnTo>
                <a:lnTo>
                  <a:pt x="0" y="1799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991597" y="10465423"/>
            <a:ext cx="2295403" cy="2091017"/>
          </a:xfrm>
          <a:custGeom>
            <a:avLst/>
            <a:gdLst/>
            <a:ahLst/>
            <a:cxnLst/>
            <a:rect r="r" b="b" t="t" l="l"/>
            <a:pathLst>
              <a:path h="2091017" w="2295403">
                <a:moveTo>
                  <a:pt x="0" y="0"/>
                </a:moveTo>
                <a:lnTo>
                  <a:pt x="2295403" y="0"/>
                </a:lnTo>
                <a:lnTo>
                  <a:pt x="2295403" y="2091018"/>
                </a:lnTo>
                <a:lnTo>
                  <a:pt x="0" y="20910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550879" y="347855"/>
            <a:ext cx="3185242" cy="680845"/>
          </a:xfrm>
          <a:custGeom>
            <a:avLst/>
            <a:gdLst/>
            <a:ahLst/>
            <a:cxnLst/>
            <a:rect r="r" b="b" t="t" l="l"/>
            <a:pathLst>
              <a:path h="680845" w="3185242">
                <a:moveTo>
                  <a:pt x="0" y="0"/>
                </a:moveTo>
                <a:lnTo>
                  <a:pt x="3185242" y="0"/>
                </a:lnTo>
                <a:lnTo>
                  <a:pt x="3185242" y="680845"/>
                </a:lnTo>
                <a:lnTo>
                  <a:pt x="0" y="6808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74386" y="6872366"/>
            <a:ext cx="6641404" cy="2041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9"/>
              </a:lnSpc>
            </a:pPr>
            <a:r>
              <a:rPr lang="en-US" b="true" sz="8379" spc="-81">
                <a:solidFill>
                  <a:srgbClr val="070707"/>
                </a:solidFill>
                <a:latin typeface="TT Bluescreens Bold"/>
                <a:ea typeface="TT Bluescreens Bold"/>
                <a:cs typeface="TT Bluescreens Bold"/>
                <a:sym typeface="TT Bluescreens Bold"/>
              </a:rPr>
              <a:t>MELHOR SÁBADO DA SÉRIE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1543" y="8827033"/>
            <a:ext cx="8107060" cy="2443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0"/>
              </a:lnSpc>
            </a:pPr>
            <a:r>
              <a:rPr lang="en-US" sz="2227" spc="-20">
                <a:solidFill>
                  <a:srgbClr val="070707"/>
                </a:solidFill>
                <a:latin typeface="Inter"/>
                <a:ea typeface="Inter"/>
                <a:cs typeface="Inter"/>
                <a:sym typeface="Inter"/>
              </a:rPr>
              <a:t>100 Dias de Mentiras, estrelado por Kim You-jung e Park Jinyoung, registrou 7,0% de audiência média nacional no terceiro episódio, exibido pela tvN em 17 de outubro. Segundo dados da Nielsen Korea divulgados pela imprensa, foi o melhor resultado de sábado da série, acima dos 5,3% da estreia, mas abaixo dos 7,6% do domingo anterior.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463718" y="13041374"/>
            <a:ext cx="3270558" cy="26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4"/>
              </a:lnSpc>
            </a:pPr>
            <a:r>
              <a:rPr lang="en-US" sz="1582" spc="632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@GIRODORAMEIRO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49375" y="6040749"/>
            <a:ext cx="1478234" cy="37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b="true" sz="2069" spc="-20">
                <a:solidFill>
                  <a:srgbClr val="070707"/>
                </a:solidFill>
                <a:latin typeface="Inter Bold"/>
                <a:ea typeface="Inter Bold"/>
                <a:cs typeface="Inter Bold"/>
                <a:sym typeface="Inter Bold"/>
              </a:rPr>
              <a:t>AUDIÊNCIA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3716000"/>
          </a:xfrm>
          <a:custGeom>
            <a:avLst/>
            <a:gdLst/>
            <a:ahLst/>
            <a:cxnLst/>
            <a:rect r="r" b="b" t="t" l="l"/>
            <a:pathLst>
              <a:path h="13716000" w="10287000">
                <a:moveTo>
                  <a:pt x="0" y="0"/>
                </a:moveTo>
                <a:lnTo>
                  <a:pt x="10287000" y="0"/>
                </a:lnTo>
                <a:lnTo>
                  <a:pt x="10287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05" r="0" b="-270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2197" y="702777"/>
            <a:ext cx="4917860" cy="1051193"/>
          </a:xfrm>
          <a:custGeom>
            <a:avLst/>
            <a:gdLst/>
            <a:ahLst/>
            <a:cxnLst/>
            <a:rect r="r" b="b" t="t" l="l"/>
            <a:pathLst>
              <a:path h="1051193" w="4917860">
                <a:moveTo>
                  <a:pt x="0" y="0"/>
                </a:moveTo>
                <a:lnTo>
                  <a:pt x="4917860" y="0"/>
                </a:lnTo>
                <a:lnTo>
                  <a:pt x="4917860" y="1051192"/>
                </a:lnTo>
                <a:lnTo>
                  <a:pt x="0" y="1051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DAHYBrQkW3Y</dc:identifier>
  <dcterms:modified xsi:type="dcterms:W3CDTF">2011-08-01T06:04:30Z</dcterms:modified>
  <cp:revision>1</cp:revision>
  <dc:title>NOTICIA EXPRESSO</dc:title>
</cp:coreProperties>
</file>